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421" autoAdjust="0"/>
    <p:restoredTop sz="94660"/>
  </p:normalViewPr>
  <p:slideViewPr>
    <p:cSldViewPr>
      <p:cViewPr varScale="1">
        <p:scale>
          <a:sx n="82" d="100"/>
          <a:sy n="82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8.jpeg"/><Relationship Id="rId7" Type="http://schemas.openxmlformats.org/officeDocument/2006/relationships/image" Target="../media/image61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65.png"/><Relationship Id="rId5" Type="http://schemas.openxmlformats.org/officeDocument/2006/relationships/image" Target="../media/image60.jpeg"/><Relationship Id="rId10" Type="http://schemas.openxmlformats.org/officeDocument/2006/relationships/image" Target="../media/image64.jpeg"/><Relationship Id="rId4" Type="http://schemas.openxmlformats.org/officeDocument/2006/relationships/image" Target="../media/image59.jpeg"/><Relationship Id="rId9" Type="http://schemas.openxmlformats.org/officeDocument/2006/relationships/image" Target="../media/image6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jpeg"/><Relationship Id="rId7" Type="http://schemas.openxmlformats.org/officeDocument/2006/relationships/image" Target="../media/image2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jpeg"/><Relationship Id="rId3" Type="http://schemas.openxmlformats.org/officeDocument/2006/relationships/image" Target="../media/image9.jpeg"/><Relationship Id="rId7" Type="http://schemas.openxmlformats.org/officeDocument/2006/relationships/image" Target="../media/image44.jpeg"/><Relationship Id="rId12" Type="http://schemas.openxmlformats.org/officeDocument/2006/relationships/image" Target="../media/image8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1.jpeg"/><Relationship Id="rId7" Type="http://schemas.openxmlformats.org/officeDocument/2006/relationships/image" Target="../media/image5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56.png"/><Relationship Id="rId5" Type="http://schemas.openxmlformats.org/officeDocument/2006/relationships/image" Target="../media/image46.jpeg"/><Relationship Id="rId10" Type="http://schemas.openxmlformats.org/officeDocument/2006/relationships/image" Target="../media/image55.jpeg"/><Relationship Id="rId4" Type="http://schemas.openxmlformats.org/officeDocument/2006/relationships/image" Target="../media/image40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Ираида\Pictures\овощи\s45890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2625"/>
            <a:ext cx="7610475" cy="4905375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87468" y="2492896"/>
            <a:ext cx="395653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Подготовила: </a:t>
            </a:r>
          </a:p>
          <a:p>
            <a:pPr algn="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Учитель - дефектолог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ahoma" pitchFamily="34" charset="0"/>
            </a:endParaRPr>
          </a:p>
          <a:p>
            <a:pPr algn="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МБДОУ ДСКВ 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29 «Ёлочка»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ahoma" pitchFamily="34" charset="0"/>
            </a:endParaRPr>
          </a:p>
          <a:p>
            <a:pPr algn="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г. Нижневартовск</a:t>
            </a:r>
          </a:p>
          <a:p>
            <a:pPr algn="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Шайнурова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Ираида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Рагибовна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420888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Развивающие задания </a:t>
            </a:r>
            <a:b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теме «Овощи» </a:t>
            </a:r>
            <a:b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дошкольников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Игра «Чего не стало?»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Ираида\Pictures\овощи\капуста 13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9792" y="2348880"/>
            <a:ext cx="2571714" cy="2520280"/>
          </a:xfrm>
          <a:prstGeom prst="rect">
            <a:avLst/>
          </a:prstGeom>
          <a:noFill/>
        </p:spPr>
      </p:pic>
      <p:pic>
        <p:nvPicPr>
          <p:cNvPr id="6147" name="Picture 3" descr="C:\Users\Ираида\Pictures\овощи\лук 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548680"/>
            <a:ext cx="1449676" cy="1560127"/>
          </a:xfrm>
          <a:prstGeom prst="rect">
            <a:avLst/>
          </a:prstGeom>
          <a:noFill/>
        </p:spPr>
      </p:pic>
      <p:pic>
        <p:nvPicPr>
          <p:cNvPr id="6148" name="Picture 4" descr="C:\Users\Ираида\Pictures\овощи\морковь 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91680" y="5157192"/>
            <a:ext cx="3899520" cy="1224136"/>
          </a:xfrm>
          <a:prstGeom prst="rect">
            <a:avLst/>
          </a:prstGeom>
          <a:noFill/>
        </p:spPr>
      </p:pic>
      <p:pic>
        <p:nvPicPr>
          <p:cNvPr id="6149" name="Picture 5" descr="C:\Users\Ираида\Pictures\овощи\баклажан 1шт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793402">
            <a:off x="18566" y="4500668"/>
            <a:ext cx="2041675" cy="1820772"/>
          </a:xfrm>
          <a:prstGeom prst="rect">
            <a:avLst/>
          </a:prstGeom>
          <a:noFill/>
        </p:spPr>
      </p:pic>
      <p:pic>
        <p:nvPicPr>
          <p:cNvPr id="6151" name="Picture 7" descr="C:\Users\Ираида\Pictures\овощи\картофель 1ш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988840"/>
            <a:ext cx="1890067" cy="1890067"/>
          </a:xfrm>
          <a:prstGeom prst="rect">
            <a:avLst/>
          </a:prstGeom>
          <a:noFill/>
        </p:spPr>
      </p:pic>
      <p:pic>
        <p:nvPicPr>
          <p:cNvPr id="6152" name="Picture 8" descr="C:\Users\Ираида\Pictures\овощи\огурец вертк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884368" y="2420888"/>
            <a:ext cx="792088" cy="2328110"/>
          </a:xfrm>
          <a:prstGeom prst="rect">
            <a:avLst/>
          </a:prstGeom>
          <a:noFill/>
        </p:spPr>
      </p:pic>
      <p:pic>
        <p:nvPicPr>
          <p:cNvPr id="6153" name="Picture 9" descr="C:\Users\Ираида\Pictures\овощи\перец+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580112" y="2492896"/>
            <a:ext cx="1208621" cy="1731268"/>
          </a:xfrm>
          <a:prstGeom prst="rect">
            <a:avLst/>
          </a:prstGeom>
          <a:noFill/>
        </p:spPr>
      </p:pic>
      <p:pic>
        <p:nvPicPr>
          <p:cNvPr id="6154" name="Picture 10" descr="C:\Users\Ираида\Pictures\овощи\помидор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627784" y="548680"/>
            <a:ext cx="1253758" cy="1301479"/>
          </a:xfrm>
          <a:prstGeom prst="rect">
            <a:avLst/>
          </a:prstGeom>
          <a:noFill/>
        </p:spPr>
      </p:pic>
      <p:pic>
        <p:nvPicPr>
          <p:cNvPr id="6155" name="Picture 11" descr="C:\Users\Ираида\Pictures\овощи\тыква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4365104"/>
            <a:ext cx="2227068" cy="1872208"/>
          </a:xfrm>
          <a:prstGeom prst="rect">
            <a:avLst/>
          </a:prstGeom>
          <a:noFill/>
        </p:spPr>
      </p:pic>
      <p:pic>
        <p:nvPicPr>
          <p:cNvPr id="6150" name="Picture 6" descr="C:\Users\Ираида\Pictures\овощи\горох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092280" y="620688"/>
            <a:ext cx="1266033" cy="1528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раида\Pictures\овощи\овощи фрукты Схема расскажи-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аида\Pictures\овощи\огурец+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5856" y="4725144"/>
            <a:ext cx="2332984" cy="936104"/>
          </a:xfrm>
          <a:prstGeom prst="rect">
            <a:avLst/>
          </a:prstGeom>
          <a:noFill/>
        </p:spPr>
      </p:pic>
      <p:pic>
        <p:nvPicPr>
          <p:cNvPr id="1027" name="Picture 3" descr="C:\Users\Ираида\Pictures\овощи\лук11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7904" y="4725144"/>
            <a:ext cx="1333547" cy="1456234"/>
          </a:xfrm>
          <a:prstGeom prst="rect">
            <a:avLst/>
          </a:prstGeom>
          <a:noFill/>
        </p:spPr>
      </p:pic>
      <p:pic>
        <p:nvPicPr>
          <p:cNvPr id="1028" name="Picture 4" descr="C:\Users\Ираида\Pictures\овощи\капуста 13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19872" y="4221088"/>
            <a:ext cx="2266971" cy="2221632"/>
          </a:xfrm>
          <a:prstGeom prst="rect">
            <a:avLst/>
          </a:prstGeom>
          <a:noFill/>
        </p:spPr>
      </p:pic>
      <p:pic>
        <p:nvPicPr>
          <p:cNvPr id="1029" name="Picture 5" descr="C:\Users\Ираида\Pictures\овощи\редис1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63888" y="4221088"/>
            <a:ext cx="1440160" cy="2160240"/>
          </a:xfrm>
          <a:prstGeom prst="rect">
            <a:avLst/>
          </a:prstGeom>
          <a:noFill/>
        </p:spPr>
      </p:pic>
      <p:pic>
        <p:nvPicPr>
          <p:cNvPr id="1030" name="Picture 6" descr="C:\Users\Ираида\Pictures\овощи\свекла 1шт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91880" y="4653136"/>
            <a:ext cx="1953005" cy="1464754"/>
          </a:xfrm>
          <a:prstGeom prst="rect">
            <a:avLst/>
          </a:prstGeom>
          <a:noFill/>
        </p:spPr>
      </p:pic>
      <p:pic>
        <p:nvPicPr>
          <p:cNvPr id="1031" name="Picture 7" descr="C:\Users\Ираида\Pictures\овощи\помидор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23928" y="4581128"/>
            <a:ext cx="1365371" cy="1417340"/>
          </a:xfrm>
          <a:prstGeom prst="rect">
            <a:avLst/>
          </a:prstGeom>
          <a:noFill/>
        </p:spPr>
      </p:pic>
      <p:pic>
        <p:nvPicPr>
          <p:cNvPr id="1032" name="Picture 8" descr="C:\Users\Ираида\Pictures\овощи\картофель 1шт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4941168"/>
            <a:ext cx="1512168" cy="1512168"/>
          </a:xfrm>
          <a:prstGeom prst="rect">
            <a:avLst/>
          </a:prstGeom>
          <a:noFill/>
        </p:spPr>
      </p:pic>
      <p:pic>
        <p:nvPicPr>
          <p:cNvPr id="1033" name="Picture 9" descr="C:\Users\Ираида\Pictures\овощи\перец желтый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4149080"/>
            <a:ext cx="2057722" cy="2057722"/>
          </a:xfrm>
          <a:prstGeom prst="rect">
            <a:avLst/>
          </a:prstGeom>
          <a:noFill/>
        </p:spPr>
      </p:pic>
      <p:pic>
        <p:nvPicPr>
          <p:cNvPr id="3074" name="Picture 2" descr="C:\Users\Ираида\Pictures\овощи\морковь 1 шт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5400000">
            <a:off x="3361767" y="4423209"/>
            <a:ext cx="2193032" cy="1644774"/>
          </a:xfrm>
          <a:prstGeom prst="rect">
            <a:avLst/>
          </a:prstGeom>
          <a:noFill/>
        </p:spPr>
      </p:pic>
      <p:pic>
        <p:nvPicPr>
          <p:cNvPr id="6" name="Содержимое 5" descr="овощная карзина.jpg"/>
          <p:cNvPicPr>
            <a:picLocks noGrp="1" noChangeAspect="1"/>
          </p:cNvPicPr>
          <p:nvPr>
            <p:ph idx="1"/>
          </p:nvPr>
        </p:nvPicPr>
        <p:blipFill>
          <a:blip r:embed="rId11" cstate="print"/>
          <a:stretch>
            <a:fillRect/>
          </a:stretch>
        </p:blipFill>
        <p:spPr>
          <a:xfrm>
            <a:off x="2915816" y="2132856"/>
            <a:ext cx="4062803" cy="4525963"/>
          </a:xfrm>
        </p:spPr>
      </p:pic>
      <p:sp>
        <p:nvSpPr>
          <p:cNvPr id="12" name="TextBox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«Что в корзине?». Загадки. Как одним словом называют? 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35838E-7 L 0.35903 0.039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46821E-7 L -0.27796 0.101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4104E-6 L 0.12987 -0.624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62428E-6 L -0.13767 -0.575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4335E-6 L -0.32726 -0.484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-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81503E-6 L 0.33281 -0.5810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-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46821E-7 L 0.39167 -0.2843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5.78035E-7 L -0.34809 -0.1833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Users\Ираида\Pictures\овощи\перец 1шт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764704"/>
            <a:ext cx="1718319" cy="12241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Игра «Продолжи ряд»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Ираида\Pictures\овощи\79478374_herbalcureswhoopingcough11800X8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7664" y="4941168"/>
            <a:ext cx="1728192" cy="1296144"/>
          </a:xfrm>
          <a:prstGeom prst="rect">
            <a:avLst/>
          </a:prstGeom>
          <a:noFill/>
        </p:spPr>
      </p:pic>
      <p:pic>
        <p:nvPicPr>
          <p:cNvPr id="4099" name="Picture 3" descr="C:\Users\Ираида\Pictures\овощи\баклажаны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47864" y="4797152"/>
            <a:ext cx="1787785" cy="1296144"/>
          </a:xfrm>
          <a:prstGeom prst="rect">
            <a:avLst/>
          </a:prstGeom>
          <a:noFill/>
        </p:spPr>
      </p:pic>
      <p:pic>
        <p:nvPicPr>
          <p:cNvPr id="7" name="Picture 6" descr="C:\Users\Ираида\Pictures\овощи\морковь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797152"/>
            <a:ext cx="1459986" cy="1275171"/>
          </a:xfrm>
          <a:prstGeom prst="rect">
            <a:avLst/>
          </a:prstGeom>
          <a:noFill/>
        </p:spPr>
      </p:pic>
      <p:pic>
        <p:nvPicPr>
          <p:cNvPr id="4100" name="Picture 4" descr="C:\Users\Ираида\Pictures\овощи\капуста пекинская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15616" y="2708920"/>
            <a:ext cx="1653517" cy="1440160"/>
          </a:xfrm>
          <a:prstGeom prst="rect">
            <a:avLst/>
          </a:prstGeom>
          <a:noFill/>
        </p:spPr>
      </p:pic>
      <p:pic>
        <p:nvPicPr>
          <p:cNvPr id="4101" name="Picture 5" descr="C:\Users\Ираида\Pictures\овощи\кабачки+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19872" y="548680"/>
            <a:ext cx="2304256" cy="1302620"/>
          </a:xfrm>
          <a:prstGeom prst="rect">
            <a:avLst/>
          </a:prstGeom>
          <a:noFill/>
        </p:spPr>
      </p:pic>
      <p:pic>
        <p:nvPicPr>
          <p:cNvPr id="4102" name="Picture 6" descr="C:\Users\Ираида\Pictures\овощи\огурчик.jpe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" y="836712"/>
            <a:ext cx="1783480" cy="1152128"/>
          </a:xfrm>
          <a:prstGeom prst="rect">
            <a:avLst/>
          </a:prstGeom>
          <a:noFill/>
        </p:spPr>
      </p:pic>
      <p:pic>
        <p:nvPicPr>
          <p:cNvPr id="13" name="Picture 6" descr="C:\Users\Ираида\Pictures\овощи\огурчик.jpe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796136" y="764704"/>
            <a:ext cx="1783480" cy="1152128"/>
          </a:xfrm>
          <a:prstGeom prst="rect">
            <a:avLst/>
          </a:prstGeom>
          <a:noFill/>
        </p:spPr>
      </p:pic>
      <p:pic>
        <p:nvPicPr>
          <p:cNvPr id="14" name="Picture 7" descr="C:\Users\Ираида\Pictures\овощи\перец 1шт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452320" y="764704"/>
            <a:ext cx="1691680" cy="1224136"/>
          </a:xfrm>
          <a:prstGeom prst="rect">
            <a:avLst/>
          </a:prstGeom>
          <a:noFill/>
        </p:spPr>
      </p:pic>
      <p:pic>
        <p:nvPicPr>
          <p:cNvPr id="4104" name="Picture 8" descr="C:\Users\Ираида\Pictures\овощи\редис12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79512" y="2636912"/>
            <a:ext cx="936104" cy="1440160"/>
          </a:xfrm>
          <a:prstGeom prst="rect">
            <a:avLst/>
          </a:prstGeom>
          <a:noFill/>
        </p:spPr>
      </p:pic>
      <p:pic>
        <p:nvPicPr>
          <p:cNvPr id="4105" name="Picture 9" descr="C:\Users\Ираида\Pictures\овощи\фасоль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555776" y="2636912"/>
            <a:ext cx="1391966" cy="1367607"/>
          </a:xfrm>
          <a:prstGeom prst="rect">
            <a:avLst/>
          </a:prstGeom>
          <a:noFill/>
        </p:spPr>
      </p:pic>
      <p:pic>
        <p:nvPicPr>
          <p:cNvPr id="17" name="Picture 8" descr="C:\Users\Ираида\Pictures\овощи\редис12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139952" y="2708920"/>
            <a:ext cx="936104" cy="1440160"/>
          </a:xfrm>
          <a:prstGeom prst="rect">
            <a:avLst/>
          </a:prstGeom>
          <a:noFill/>
        </p:spPr>
      </p:pic>
      <p:pic>
        <p:nvPicPr>
          <p:cNvPr id="18" name="Picture 4" descr="C:\Users\Ираида\Pictures\овощи\капуста пекинская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76056" y="2708920"/>
            <a:ext cx="1653517" cy="1440160"/>
          </a:xfrm>
          <a:prstGeom prst="rect">
            <a:avLst/>
          </a:prstGeom>
          <a:noFill/>
        </p:spPr>
      </p:pic>
      <p:pic>
        <p:nvPicPr>
          <p:cNvPr id="19" name="Picture 9" descr="C:\Users\Ираида\Pictures\овощи\фасоль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876256" y="2636912"/>
            <a:ext cx="1391966" cy="1367607"/>
          </a:xfrm>
          <a:prstGeom prst="rect">
            <a:avLst/>
          </a:prstGeom>
          <a:noFill/>
        </p:spPr>
      </p:pic>
      <p:pic>
        <p:nvPicPr>
          <p:cNvPr id="20" name="Picture 8" descr="C:\Users\Ираида\Pictures\овощи\редис12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8207896" y="2708920"/>
            <a:ext cx="936104" cy="1440160"/>
          </a:xfrm>
          <a:prstGeom prst="rect">
            <a:avLst/>
          </a:prstGeom>
          <a:noFill/>
        </p:spPr>
      </p:pic>
      <p:pic>
        <p:nvPicPr>
          <p:cNvPr id="21" name="Picture 6" descr="C:\Users\Ираида\Pictures\овощи\морковь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8064" y="4941168"/>
            <a:ext cx="1459986" cy="1275171"/>
          </a:xfrm>
          <a:prstGeom prst="rect">
            <a:avLst/>
          </a:prstGeom>
          <a:noFill/>
        </p:spPr>
      </p:pic>
      <p:pic>
        <p:nvPicPr>
          <p:cNvPr id="22" name="Picture 2" descr="C:\Users\Ираида\Pictures\овощи\79478374_herbalcureswhoopingcough11800X8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2240" y="5085184"/>
            <a:ext cx="1728192" cy="1296144"/>
          </a:xfrm>
          <a:prstGeom prst="rect">
            <a:avLst/>
          </a:prstGeom>
          <a:noFill/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179512" y="2348880"/>
            <a:ext cx="878497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79512" y="4581128"/>
            <a:ext cx="878497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Ираида\Pictures\овощи\огурец1 ш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692696"/>
            <a:ext cx="2524033" cy="1077094"/>
          </a:xfrm>
          <a:prstGeom prst="rect">
            <a:avLst/>
          </a:prstGeom>
          <a:noFill/>
        </p:spPr>
      </p:pic>
      <p:pic>
        <p:nvPicPr>
          <p:cNvPr id="2052" name="Picture 4" descr="C:\Users\Ираида\Pictures\овощи\огурец1 ш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24944"/>
            <a:ext cx="2524033" cy="1077094"/>
          </a:xfrm>
          <a:prstGeom prst="rect">
            <a:avLst/>
          </a:prstGeom>
          <a:noFill/>
        </p:spPr>
      </p:pic>
      <p:pic>
        <p:nvPicPr>
          <p:cNvPr id="13" name="Picture 4" descr="C:\Users\Ираида\Pictures\овощи\огурец1 ш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869160"/>
            <a:ext cx="2524033" cy="1077094"/>
          </a:xfrm>
          <a:prstGeom prst="rect">
            <a:avLst/>
          </a:prstGeom>
          <a:noFill/>
        </p:spPr>
      </p:pic>
      <p:pic>
        <p:nvPicPr>
          <p:cNvPr id="10" name="Picture 3" descr="C:\Users\Ираида\Pictures\овощи\помиддор 4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7904" y="332656"/>
            <a:ext cx="2015356" cy="1983110"/>
          </a:xfrm>
          <a:prstGeom prst="rect">
            <a:avLst/>
          </a:prstGeom>
          <a:noFill/>
        </p:spPr>
      </p:pic>
      <p:pic>
        <p:nvPicPr>
          <p:cNvPr id="9" name="Picture 3" descr="C:\Users\Ираида\Pictures\овощи\помиддор 4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4365104"/>
            <a:ext cx="2015356" cy="1983110"/>
          </a:xfrm>
          <a:prstGeom prst="rect">
            <a:avLst/>
          </a:prstGeom>
          <a:noFill/>
        </p:spPr>
      </p:pic>
      <p:pic>
        <p:nvPicPr>
          <p:cNvPr id="2051" name="Picture 3" descr="C:\Users\Ираида\Pictures\овощи\помиддор 4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44208" y="2420888"/>
            <a:ext cx="2015356" cy="1983110"/>
          </a:xfrm>
          <a:prstGeom prst="rect">
            <a:avLst/>
          </a:prstGeom>
          <a:noFill/>
        </p:spPr>
      </p:pic>
      <p:pic>
        <p:nvPicPr>
          <p:cNvPr id="7" name="Picture 2" descr="C:\Users\Ираида\Pictures\овощи\баклажан 1шт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19872" y="2348880"/>
            <a:ext cx="2259171" cy="2014736"/>
          </a:xfrm>
          <a:prstGeom prst="rect">
            <a:avLst/>
          </a:prstGeom>
          <a:noFill/>
        </p:spPr>
      </p:pic>
      <p:pic>
        <p:nvPicPr>
          <p:cNvPr id="6" name="Picture 2" descr="C:\Users\Ираида\Pictures\овощи\баклажан 1шт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28184" y="4437112"/>
            <a:ext cx="2259171" cy="2014736"/>
          </a:xfrm>
          <a:prstGeom prst="rect">
            <a:avLst/>
          </a:prstGeom>
          <a:noFill/>
        </p:spPr>
      </p:pic>
      <p:pic>
        <p:nvPicPr>
          <p:cNvPr id="2050" name="Picture 2" descr="C:\Users\Ираида\Pictures\овощи\баклажан 1шт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332656"/>
            <a:ext cx="2259171" cy="2014736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332656"/>
          <a:ext cx="8229600" cy="60486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20162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162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62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0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Игра «Что пропущено?»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3" descr="C:\Users\Ираида\Pictures\овощи\fact154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514850"/>
            <a:ext cx="3295650" cy="2343150"/>
          </a:xfrm>
          <a:prstGeom prst="rect">
            <a:avLst/>
          </a:prstGeom>
          <a:noFill/>
        </p:spPr>
      </p:pic>
      <p:pic>
        <p:nvPicPr>
          <p:cNvPr id="36" name="Picture 22" descr="C:\Users\Ираида\Pictures\овощи\поммм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3501008"/>
            <a:ext cx="1728192" cy="1967835"/>
          </a:xfrm>
          <a:prstGeom prst="rect">
            <a:avLst/>
          </a:prstGeom>
          <a:noFill/>
        </p:spPr>
      </p:pic>
      <p:pic>
        <p:nvPicPr>
          <p:cNvPr id="1039" name="Picture 15" descr="C:\Users\Ираида\Pictures\овощи\тыква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09120"/>
            <a:ext cx="2437550" cy="2132856"/>
          </a:xfrm>
          <a:prstGeom prst="rect">
            <a:avLst/>
          </a:prstGeom>
          <a:noFill/>
        </p:spPr>
      </p:pic>
      <p:pic>
        <p:nvPicPr>
          <p:cNvPr id="1030" name="Picture 6" descr="C:\Users\Ираида\Pictures\овощи\картофель 1ш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734660">
            <a:off x="-219012" y="2022364"/>
            <a:ext cx="1677753" cy="1677753"/>
          </a:xfrm>
          <a:prstGeom prst="rect">
            <a:avLst/>
          </a:prstGeom>
          <a:noFill/>
        </p:spPr>
      </p:pic>
      <p:pic>
        <p:nvPicPr>
          <p:cNvPr id="3075" name="Picture 3" descr="C:\Users\Ираида\Pictures\овощи\перец+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76056" y="1628800"/>
            <a:ext cx="1584176" cy="2269225"/>
          </a:xfrm>
          <a:prstGeom prst="rect">
            <a:avLst/>
          </a:prstGeom>
          <a:noFill/>
        </p:spPr>
      </p:pic>
      <p:pic>
        <p:nvPicPr>
          <p:cNvPr id="1029" name="Picture 5" descr="C:\Users\Ираида\Pictures\овощи\корзина пуста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1052736"/>
            <a:ext cx="4552765" cy="3528392"/>
          </a:xfrm>
          <a:prstGeom prst="rect">
            <a:avLst/>
          </a:prstGeom>
          <a:noFill/>
        </p:spPr>
      </p:pic>
      <p:pic>
        <p:nvPicPr>
          <p:cNvPr id="1027" name="Picture 3" descr="C:\Users\Ираида\Pictures\овощи\капуста 13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907704" y="1556792"/>
            <a:ext cx="2792147" cy="273630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Игра «Что где находится?» Слова справа, слева, предлоги В, У, НА, ОТ 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Ираида\Pictures\овощи\баклажа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149080"/>
            <a:ext cx="3530166" cy="1440160"/>
          </a:xfrm>
          <a:prstGeom prst="rect">
            <a:avLst/>
          </a:prstGeom>
          <a:noFill/>
        </p:spPr>
      </p:pic>
      <p:pic>
        <p:nvPicPr>
          <p:cNvPr id="1037" name="Picture 13" descr="C:\Users\Ираида\Pictures\овощи\морковь 1 шт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88612">
            <a:off x="4015927" y="5019164"/>
            <a:ext cx="1888338" cy="1416253"/>
          </a:xfrm>
          <a:prstGeom prst="rect">
            <a:avLst/>
          </a:prstGeom>
          <a:noFill/>
        </p:spPr>
      </p:pic>
      <p:pic>
        <p:nvPicPr>
          <p:cNvPr id="4" name="Содержимое 3" descr="козиночка.pn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 rot="347434">
            <a:off x="3969752" y="3279616"/>
            <a:ext cx="2873906" cy="2481139"/>
          </a:xfrm>
        </p:spPr>
      </p:pic>
      <p:pic>
        <p:nvPicPr>
          <p:cNvPr id="1034" name="Picture 10" descr="C:\Users\Ираида\Pictures\овощи\репа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92080" y="2564904"/>
            <a:ext cx="1106074" cy="1187574"/>
          </a:xfrm>
          <a:prstGeom prst="rect">
            <a:avLst/>
          </a:prstGeom>
          <a:noFill/>
        </p:spPr>
      </p:pic>
      <p:pic>
        <p:nvPicPr>
          <p:cNvPr id="1038" name="Picture 14" descr="C:\Users\Ираида\Pictures\овощи\лук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60032" y="1052736"/>
            <a:ext cx="1170738" cy="1299519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 flipV="1">
            <a:off x="5436096" y="0"/>
            <a:ext cx="0" cy="119675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47" name="Picture 23" descr="C:\Users\Ираида\Pictures\овощи\fact154 - коп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647825" y="3645024"/>
            <a:ext cx="3295650" cy="2343150"/>
          </a:xfrm>
          <a:prstGeom prst="rect">
            <a:avLst/>
          </a:prstGeom>
          <a:noFill/>
        </p:spPr>
      </p:pic>
      <p:pic>
        <p:nvPicPr>
          <p:cNvPr id="15" name="Picture 25" descr="C:\Users\Ираида\Pictures\овощи\капуста 11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-1324297" y="3140968"/>
            <a:ext cx="2232248" cy="153746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Игра «Что где находится?» Предлоги К, С, НА, ПОД, ЗА, НАД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аида\Pictures\овощи\ппп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16137" y="-843930"/>
            <a:ext cx="6179267" cy="86764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«Лабиринт». Помоги зайчатам дойти до морковки. 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Ираида\Pictures\овощи\морковь 3шт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"/>
            <a:ext cx="2627784" cy="1796747"/>
          </a:xfrm>
          <a:prstGeom prst="rect">
            <a:avLst/>
          </a:prstGeom>
          <a:noFill/>
        </p:spPr>
      </p:pic>
      <p:pic>
        <p:nvPicPr>
          <p:cNvPr id="3077" name="Picture 5" descr="C:\Users\Ираида\Pictures\овощи\заяц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6948264" y="4077072"/>
            <a:ext cx="936104" cy="1113999"/>
          </a:xfrm>
          <a:prstGeom prst="rect">
            <a:avLst/>
          </a:prstGeom>
          <a:noFill/>
        </p:spPr>
      </p:pic>
      <p:pic>
        <p:nvPicPr>
          <p:cNvPr id="9" name="Picture 5" descr="C:\Users\Ираида\Pictures\овощи\заяц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7956376" y="4581128"/>
            <a:ext cx="936104" cy="1113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-0.09968 C -0.08194 -0.13691 -0.10833 -0.17414 -0.10781 -0.22502 C -0.10746 -0.27637 -0.0533 -0.3587 -0.05226 -0.40587 C -0.05121 -0.45328 -0.07951 -0.48589 -0.10243 -0.50925 C -0.12552 -0.53261 -0.16493 -0.53839 -0.18889 -0.54556 C -0.21267 -0.55319 -0.22587 -0.5636 -0.24601 -0.55389 C -0.26562 -0.54394 -0.29114 -0.50925 -0.30833 -0.4852 C -0.325 -0.46069 -0.33542 -0.43478 -0.34722 -0.40772 C -0.35885 -0.3809 -0.37361 -0.35615 -0.37882 -0.32262 C -0.3842 -0.28932 -0.38125 -0.24769 -0.37882 -0.20722 C -0.37673 -0.16674 -0.37066 -0.11587 -0.3651 -0.07909 C -0.35955 -0.04232 -0.34913 -0.01318 -0.34566 0.01388 C -0.34219 0.0407 -0.33698 0.06545 -0.34444 0.08302 C -0.35156 0.10083 -0.36632 0.108 -0.38871 0.11956 C -0.41128 0.1309 -0.44948 0.14685 -0.47917 0.15194 C -0.50833 0.15749 -0.54045 0.16027 -0.56528 0.15194 C -0.59028 0.14408 -0.61094 0.1265 -0.62917 0.10523 C -0.64739 0.08418 -0.66858 0.05388 -0.675 0.02613 C -0.68125 -0.00162 -0.67604 -0.03862 -0.66805 -0.06129 C -0.66042 -0.08395 -0.64722 -0.09551 -0.62778 -0.10962 C -0.60851 -0.12373 -0.57187 -0.13807 -0.55121 -0.14639 C -0.53073 -0.15449 -0.51302 -0.14431 -0.50417 -0.16073 C -0.49566 -0.17669 -0.49653 -0.21369 -0.49844 -0.24353 C -0.50087 -0.27359 -0.50746 -0.3099 -0.5151 -0.34112 C -0.52361 -0.37188 -0.53368 -0.40402 -0.54861 -0.42831 C -0.56337 -0.45259 -0.59219 -0.47225 -0.60417 -0.48728 C -0.61632 -0.50185 -0.61858 -0.51018 -0.62066 -0.51735 " pathEditMode="relative" rAng="0" ptsTypes="aaaaaaaaaaaaaaaaaaaaaaaaaaA">
                                      <p:cBhvr>
                                        <p:cTn id="6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04 -0.09667 C -0.06493 -0.11679 -0.10364 -0.13668 -0.12899 -0.15819 C -0.15434 -0.17969 -0.17031 -0.20005 -0.17829 -0.22572 C -0.18628 -0.25139 -0.1809 -0.29047 -0.17673 -0.31175 C -0.17257 -0.33302 -0.16076 -0.33857 -0.15364 -0.35291 C -0.14652 -0.36725 -0.13802 -0.37997 -0.13368 -0.39801 C -0.12934 -0.41605 -0.12691 -0.44264 -0.12743 -0.46138 C -0.12795 -0.48011 -0.13038 -0.49537 -0.1368 -0.51064 C -0.14322 -0.5259 -0.15312 -0.54278 -0.16597 -0.55365 C -0.17882 -0.56452 -0.19791 -0.57262 -0.21371 -0.57632 C -0.22951 -0.58002 -0.24895 -0.58002 -0.26128 -0.57632 C -0.27361 -0.57262 -0.28211 -0.56383 -0.2875 -0.55365 C -0.29288 -0.54348 -0.29375 -0.53006 -0.29357 -0.5148 C -0.2934 -0.49954 -0.28663 -0.47942 -0.28593 -0.46138 C -0.28524 -0.44334 -0.2842 -0.42692 -0.28906 -0.4061 C -0.29392 -0.38529 -0.30816 -0.358 -0.31527 -0.33649 C -0.32239 -0.31498 -0.32882 -0.29648 -0.33211 -0.27729 C -0.33541 -0.25763 -0.33854 -0.23936 -0.33524 -0.2197 C -0.33194 -0.20005 -0.31961 -0.17877 -0.31215 -0.15819 C -0.30468 -0.1376 -0.29809 -0.11818 -0.29062 -0.09667 C -0.28316 -0.07516 -0.27222 -0.05412 -0.26753 -0.02914 C -0.26284 -0.00416 -0.2592 0.02983 -0.26284 0.05296 C -0.26649 0.07563 -0.27604 0.09274 -0.28906 0.108 C -0.30208 0.12327 -0.325 0.14431 -0.34132 0.14524 C -0.35763 0.14616 -0.37187 0.12882 -0.3875 0.11448 C -0.40312 0.10014 -0.42083 0.06961 -0.43524 0.05897 C -0.44965 0.04834 -0.4585 0.05065 -0.47361 0.05065 C -0.48871 0.05111 -0.50607 0.05666 -0.52604 0.06082 C -0.546 0.06545 -0.5677 0.07378 -0.59357 0.07748 C -0.61944 0.08118 -0.6552 0.08673 -0.68142 0.08349 C -0.70763 0.08071 -0.73281 0.07193 -0.75052 0.05897 C -0.76822 0.04602 -0.77882 0.02567 -0.7875 0.00578 C -0.79618 -0.01411 -0.80451 -0.0377 -0.80295 -0.0599 C -0.80138 -0.0821 -0.78888 -0.11216 -0.77829 -0.12743 C -0.7677 -0.14269 -0.7559 -0.14246 -0.73975 -0.15194 C -0.72361 -0.16142 -0.69739 -0.1753 -0.68142 -0.18478 C -0.66545 -0.19426 -0.6526 -0.19565 -0.64444 -0.2093 C -0.63628 -0.22294 -0.63281 -0.24537 -0.63211 -0.26688 C -0.63142 -0.28839 -0.63472 -0.31429 -0.63975 -0.33857 C -0.64479 -0.36286 -0.65173 -0.39523 -0.66284 -0.41235 C -0.67395 -0.42946 -0.69878 -0.43617 -0.7059 -0.44103 " pathEditMode="relative" ptsTypes="aaaaaaaaaaaaaaaaaaaaaaaaaaaaaaaaaaaaa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аида\Pictures\овощи\помиддор 4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4048" y="404664"/>
            <a:ext cx="1949202" cy="1918015"/>
          </a:xfrm>
          <a:prstGeom prst="rect">
            <a:avLst/>
          </a:prstGeom>
          <a:noFill/>
        </p:spPr>
      </p:pic>
      <p:pic>
        <p:nvPicPr>
          <p:cNvPr id="4099" name="Picture 3" descr="C:\Users\Ираида\Pictures\овощи\перец желтый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0"/>
            <a:ext cx="2381250" cy="2381250"/>
          </a:xfrm>
          <a:prstGeom prst="rect">
            <a:avLst/>
          </a:prstGeom>
          <a:noFill/>
        </p:spPr>
      </p:pic>
      <p:pic>
        <p:nvPicPr>
          <p:cNvPr id="4100" name="Picture 4" descr="C:\Users\Ираида\Pictures\овощи\лук 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5233" y="188640"/>
            <a:ext cx="2048767" cy="2204864"/>
          </a:xfrm>
          <a:prstGeom prst="rect">
            <a:avLst/>
          </a:prstGeom>
          <a:noFill/>
        </p:spPr>
      </p:pic>
      <p:pic>
        <p:nvPicPr>
          <p:cNvPr id="4101" name="Picture 5" descr="C:\Users\Ираида\Pictures\овощи\ябл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260648"/>
            <a:ext cx="2091680" cy="2091680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79512" y="2348880"/>
            <a:ext cx="878497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102" name="Picture 6" descr="C:\Users\Ираида\Pictures\овощи\капуста 12.jp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88224" y="2708920"/>
            <a:ext cx="2320540" cy="1825774"/>
          </a:xfrm>
          <a:prstGeom prst="rect">
            <a:avLst/>
          </a:prstGeom>
          <a:noFill/>
        </p:spPr>
      </p:pic>
      <p:pic>
        <p:nvPicPr>
          <p:cNvPr id="4103" name="Picture 7" descr="C:\Users\Ираида\Pictures\овощи\баклажан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851920" y="3356992"/>
            <a:ext cx="2736304" cy="1103262"/>
          </a:xfrm>
          <a:prstGeom prst="rect">
            <a:avLst/>
          </a:prstGeom>
          <a:noFill/>
        </p:spPr>
      </p:pic>
      <p:pic>
        <p:nvPicPr>
          <p:cNvPr id="4104" name="Picture 8" descr="C:\Users\Ираида\Pictures\овощи\горох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flipH="1">
            <a:off x="2195736" y="2636912"/>
            <a:ext cx="1296144" cy="1565147"/>
          </a:xfrm>
          <a:prstGeom prst="rect">
            <a:avLst/>
          </a:prstGeom>
          <a:noFill/>
        </p:spPr>
      </p:pic>
      <p:pic>
        <p:nvPicPr>
          <p:cNvPr id="4105" name="Picture 9" descr="C:\Users\Ираида\Pictures\овощи\редис 1шт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51520" y="2780928"/>
            <a:ext cx="2051720" cy="1584176"/>
          </a:xfrm>
          <a:prstGeom prst="rect">
            <a:avLst/>
          </a:prstGeom>
          <a:noFill/>
        </p:spPr>
      </p:pic>
      <p:pic>
        <p:nvPicPr>
          <p:cNvPr id="4107" name="Picture 11" descr="C:\Users\Ираида\Pictures\овощи\тыква+1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483768" y="4577035"/>
            <a:ext cx="1800200" cy="2280965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79512" y="4581128"/>
            <a:ext cx="878497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108" name="Picture 12" descr="C:\Users\Ираида\Pictures\овощи\свекла 1шт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9992" y="5273824"/>
            <a:ext cx="2270653" cy="1584176"/>
          </a:xfrm>
          <a:prstGeom prst="rect">
            <a:avLst/>
          </a:prstGeom>
          <a:noFill/>
        </p:spPr>
      </p:pic>
      <p:pic>
        <p:nvPicPr>
          <p:cNvPr id="4109" name="Picture 13" descr="C:\Users\Ираида\Pictures\овощи\картофель 1шт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551515">
            <a:off x="323528" y="5013176"/>
            <a:ext cx="1656184" cy="1656184"/>
          </a:xfrm>
          <a:prstGeom prst="rect">
            <a:avLst/>
          </a:prstGeom>
          <a:noFill/>
        </p:spPr>
      </p:pic>
      <p:pic>
        <p:nvPicPr>
          <p:cNvPr id="4110" name="Picture 14" descr="C:\Users\Ираида\Pictures\овощи\лук11.jpe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020272" y="5013176"/>
            <a:ext cx="1557516" cy="170080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Игра «Четвертый лишний»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1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8" dur="1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1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0" dur="1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1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2" dur="1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8" dur="1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9" dur="1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1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0" dur="1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1" dur="1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1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" dur="1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3" dur="1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1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179512" y="4581128"/>
            <a:ext cx="878497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79512" y="2348880"/>
            <a:ext cx="878497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122" name="Picture 2" descr="C:\Users\Ираида\Pictures\овощи\помидор+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88640"/>
            <a:ext cx="2736304" cy="2016224"/>
          </a:xfrm>
          <a:prstGeom prst="rect">
            <a:avLst/>
          </a:prstGeom>
          <a:noFill/>
        </p:spPr>
      </p:pic>
      <p:pic>
        <p:nvPicPr>
          <p:cNvPr id="5127" name="Picture 7" descr="C:\Users\Ираида\Pictures\овощи\редис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87824" y="2564904"/>
            <a:ext cx="2808312" cy="1944216"/>
          </a:xfrm>
          <a:prstGeom prst="rect">
            <a:avLst/>
          </a:prstGeom>
          <a:noFill/>
        </p:spPr>
      </p:pic>
      <p:pic>
        <p:nvPicPr>
          <p:cNvPr id="4098" name="Picture 2" descr="C:\Users\Ираида\Pictures\овощи\помиддор 4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332656"/>
            <a:ext cx="1949202" cy="1918015"/>
          </a:xfrm>
          <a:prstGeom prst="rect">
            <a:avLst/>
          </a:prstGeom>
          <a:noFill/>
        </p:spPr>
      </p:pic>
      <p:pic>
        <p:nvPicPr>
          <p:cNvPr id="4105" name="Picture 9" descr="C:\Users\Ираида\Pictures\овощи\редис 1шт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2780928"/>
            <a:ext cx="2051720" cy="1584176"/>
          </a:xfrm>
          <a:prstGeom prst="rect">
            <a:avLst/>
          </a:prstGeom>
          <a:noFill/>
        </p:spPr>
      </p:pic>
      <p:pic>
        <p:nvPicPr>
          <p:cNvPr id="4109" name="Picture 13" descr="C:\Users\Ираида\Pictures\овощи\картофель 1ш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51515">
            <a:off x="323528" y="5013176"/>
            <a:ext cx="1656184" cy="1656184"/>
          </a:xfrm>
          <a:prstGeom prst="rect">
            <a:avLst/>
          </a:prstGeom>
          <a:noFill/>
        </p:spPr>
      </p:pic>
      <p:pic>
        <p:nvPicPr>
          <p:cNvPr id="5124" name="Picture 4" descr="C:\Users\Ираида\Pictures\овощи\помидор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72200" y="188640"/>
            <a:ext cx="2088232" cy="1479144"/>
          </a:xfrm>
          <a:prstGeom prst="rect">
            <a:avLst/>
          </a:prstGeom>
          <a:noFill/>
        </p:spPr>
      </p:pic>
      <p:pic>
        <p:nvPicPr>
          <p:cNvPr id="19" name="Picture 22" descr="C:\Users\Ираида\Pictures\овощи\поммм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300192" y="980728"/>
            <a:ext cx="1095803" cy="1247755"/>
          </a:xfrm>
          <a:prstGeom prst="rect">
            <a:avLst/>
          </a:prstGeom>
          <a:noFill/>
        </p:spPr>
      </p:pic>
      <p:pic>
        <p:nvPicPr>
          <p:cNvPr id="20" name="Picture 22" descr="C:\Users\Ираида\Pictures\овощи\поммм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812360" y="620688"/>
            <a:ext cx="1095803" cy="1247755"/>
          </a:xfrm>
          <a:prstGeom prst="rect">
            <a:avLst/>
          </a:prstGeom>
          <a:noFill/>
        </p:spPr>
      </p:pic>
      <p:pic>
        <p:nvPicPr>
          <p:cNvPr id="5126" name="Picture 6" descr="C:\Users\Ираида\Pictures\овощи\картошка 3шт.png"/>
          <p:cNvPicPr>
            <a:picLocks noChangeAspect="1" noChangeArrowheads="1"/>
          </p:cNvPicPr>
          <p:nvPr/>
        </p:nvPicPr>
        <p:blipFill>
          <a:blip r:embed="rId9" cstate="print"/>
          <a:srcRect l="7066" t="14132" b="24627"/>
          <a:stretch>
            <a:fillRect/>
          </a:stretch>
        </p:blipFill>
        <p:spPr bwMode="auto">
          <a:xfrm>
            <a:off x="2771800" y="4581128"/>
            <a:ext cx="2841104" cy="187220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0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Игра «1-3-5»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8" descr="C:\Users\Ираида\Pictures\овощи\редис22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flipH="1">
            <a:off x="6012160" y="2420888"/>
            <a:ext cx="3131840" cy="2016224"/>
          </a:xfrm>
          <a:prstGeom prst="rect">
            <a:avLst/>
          </a:prstGeom>
          <a:noFill/>
        </p:spPr>
      </p:pic>
      <p:pic>
        <p:nvPicPr>
          <p:cNvPr id="5125" name="Picture 5" descr="C:\Users\Ираида\Pictures\овощи\картошка5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859160" y="4653136"/>
            <a:ext cx="3284840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4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5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 tmFilter="0, 0; .2, .5; .8, .5; 1, 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000" autoRev="1" fill="hold"/>
                                        <p:tgtEl>
                                          <p:spTgt spid="5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 tmFilter="0, 0; .2, .5; .8, .5; 1, 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000" autoRev="1" fill="hold"/>
                                        <p:tgtEl>
                                          <p:spTgt spid="4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 tmFilter="0, 0; .2, .5; .8, .5; 1, 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000" autoRev="1" fill="hold"/>
                                        <p:tgtEl>
                                          <p:spTgt spid="5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 tmFilter="0, 0; .2, .5; .8, .5; 1, 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000" autoRev="1" fill="hold"/>
                                        <p:tgtEl>
                                          <p:spTgt spid="5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104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Развивающие задания  по теме «Овощи»  для дошкольников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ОВОЩИ</dc:title>
  <dc:creator>Ираида</dc:creator>
  <cp:lastModifiedBy>Шеф</cp:lastModifiedBy>
  <cp:revision>47</cp:revision>
  <dcterms:created xsi:type="dcterms:W3CDTF">2014-05-04T09:11:07Z</dcterms:created>
  <dcterms:modified xsi:type="dcterms:W3CDTF">2017-10-02T11:09:34Z</dcterms:modified>
</cp:coreProperties>
</file>